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Libre Baskerville" charset="1" panose="02000000000000000000"/>
      <p:regular r:id="rId8"/>
    </p:embeddedFont>
    <p:embeddedFont>
      <p:font typeface="Libre Baskerville Bold" charset="1" panose="02000000000000000000"/>
      <p:regular r:id="rId9"/>
    </p:embeddedFont>
    <p:embeddedFont>
      <p:font typeface="Libre Baskerville Italics" charset="1" panose="02000000000000000000"/>
      <p:regular r:id="rId10"/>
    </p:embeddedFont>
    <p:embeddedFont>
      <p:font typeface="Arimo" charset="1" panose="020B0604020202020204"/>
      <p:regular r:id="rId11"/>
    </p:embeddedFont>
    <p:embeddedFont>
      <p:font typeface="Arimo Bold" charset="1" panose="020B0704020202020204"/>
      <p:regular r:id="rId12"/>
    </p:embeddedFont>
    <p:embeddedFont>
      <p:font typeface="Arimo Italics" charset="1" panose="020B0604020202090204"/>
      <p:regular r:id="rId13"/>
    </p:embeddedFont>
    <p:embeddedFont>
      <p:font typeface="Arimo Bold Italics" charset="1" panose="020B0704020202090204"/>
      <p:regular r:id="rId14"/>
    </p:embeddedFont>
    <p:embeddedFont>
      <p:font typeface="Sacramento" charset="1" panose="02000507000000020000"/>
      <p:regular r:id="rId15"/>
    </p:embeddedFont>
    <p:embeddedFont>
      <p:font typeface="Public Sans" charset="1" panose="00000000000000000000"/>
      <p:regular r:id="rId16"/>
    </p:embeddedFont>
    <p:embeddedFont>
      <p:font typeface="Public Sans Bold" charset="1" panose="00000000000000000000"/>
      <p:regular r:id="rId17"/>
    </p:embeddedFont>
    <p:embeddedFont>
      <p:font typeface="Public Sans Italics" charset="1" panose="00000000000000000000"/>
      <p:regular r:id="rId18"/>
    </p:embeddedFont>
    <p:embeddedFont>
      <p:font typeface="Public Sans Bold Italics" charset="1" panose="00000000000000000000"/>
      <p:regular r:id="rId19"/>
    </p:embeddedFont>
    <p:embeddedFont>
      <p:font typeface="Open Sans Light" charset="1" panose="020B0306030504020204"/>
      <p:regular r:id="rId20"/>
    </p:embeddedFont>
    <p:embeddedFont>
      <p:font typeface="Open Sans Light Bold" charset="1" panose="020B0806030504020204"/>
      <p:regular r:id="rId21"/>
    </p:embeddedFont>
    <p:embeddedFont>
      <p:font typeface="Open Sans Light Italics" charset="1" panose="020B0306030504020204"/>
      <p:regular r:id="rId22"/>
    </p:embeddedFont>
    <p:embeddedFont>
      <p:font typeface="Open Sans Light Bold Italics" charset="1" panose="020B0806030504020204"/>
      <p:regular r:id="rId23"/>
    </p:embeddedFont>
    <p:embeddedFont>
      <p:font typeface="Open Sans" charset="1" panose="020B0606030504020204"/>
      <p:regular r:id="rId24"/>
    </p:embeddedFont>
    <p:embeddedFont>
      <p:font typeface="Open Sans Bold" charset="1" panose="020B0806030504020204"/>
      <p:regular r:id="rId25"/>
    </p:embeddedFont>
    <p:embeddedFont>
      <p:font typeface="Open Sans Italics" charset="1" panose="020B0606030504020204"/>
      <p:regular r:id="rId26"/>
    </p:embeddedFont>
    <p:embeddedFont>
      <p:font typeface="Open Sans Bold Italics" charset="1" panose="020B08060305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Relationship Id="rId7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2C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1696" t="0" r="0" b="0"/>
          <a:stretch>
            <a:fillRect/>
          </a:stretch>
        </p:blipFill>
        <p:spPr>
          <a:xfrm flipH="false" flipV="false" rot="0">
            <a:off x="0" y="0"/>
            <a:ext cx="6048044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409507" y="4743371"/>
            <a:ext cx="1277073" cy="800257"/>
            <a:chOff x="0" y="0"/>
            <a:chExt cx="1702765" cy="106701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702765" cy="1067010"/>
            </a:xfrm>
            <a:prstGeom prst="rect">
              <a:avLst/>
            </a:prstGeom>
            <a:solidFill>
              <a:srgbClr val="A19C95"/>
            </a:solidFill>
          </p:spPr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92840" y="375094"/>
              <a:ext cx="717085" cy="316821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7078530" y="3348312"/>
            <a:ext cx="10180770" cy="3590376"/>
            <a:chOff x="0" y="0"/>
            <a:chExt cx="13574360" cy="478716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226557"/>
              <a:ext cx="13574360" cy="23340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800"/>
                </a:lnSpc>
              </a:pPr>
              <a:r>
                <a:rPr lang="en-US" sz="11500" spc="-230">
                  <a:solidFill>
                    <a:srgbClr val="FFFFFF"/>
                  </a:solidFill>
                  <a:latin typeface="Libre Baskerville"/>
                </a:rPr>
                <a:t>Jishnu Jayaraj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13574360" cy="565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spc="25">
                  <a:solidFill>
                    <a:srgbClr val="FFFFFF"/>
                  </a:solidFill>
                  <a:latin typeface="Public Sans Bold"/>
                </a:rPr>
                <a:t>HI, EVERYONE! MY NAME IS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221646"/>
              <a:ext cx="13574360" cy="565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Public Sans"/>
                </a:rPr>
                <a:t>Thank you for having me.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1A2C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2838" y="3771900"/>
            <a:ext cx="5897230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Libre Baskerville"/>
              </a:rPr>
              <a:t>Fun Facts About Me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277350" y="2020597"/>
            <a:ext cx="7599000" cy="1499619"/>
            <a:chOff x="0" y="0"/>
            <a:chExt cx="10132000" cy="1999492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2700" cy="1999492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889069" y="878869"/>
              <a:ext cx="9242931" cy="927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Public Sans"/>
                </a:rPr>
                <a:t>I'm not just a passionate engineer, I'm also an enthusiastic cook!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889069" y="125875"/>
              <a:ext cx="9242931" cy="565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 spc="37">
                  <a:solidFill>
                    <a:srgbClr val="FFFFFF"/>
                  </a:solidFill>
                  <a:latin typeface="Public Sans Bold"/>
                </a:rPr>
                <a:t>I'M A CHEF TOO.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77350" y="4393691"/>
            <a:ext cx="7599000" cy="1499619"/>
            <a:chOff x="0" y="0"/>
            <a:chExt cx="10132000" cy="1999492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2700" cy="1999492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89069" y="878869"/>
              <a:ext cx="9242931" cy="927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Public Sans"/>
                </a:rPr>
                <a:t>I believe good music is a strong driving force behind every stellar performance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889069" y="125875"/>
              <a:ext cx="9242931" cy="565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 spc="37">
                  <a:solidFill>
                    <a:srgbClr val="FFFFFF"/>
                  </a:solidFill>
                  <a:latin typeface="Public Sans Bold"/>
                </a:rPr>
                <a:t>I WORK BEST WITH BACKGROUND MUSIC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77350" y="6766784"/>
            <a:ext cx="7599000" cy="1499619"/>
            <a:chOff x="0" y="0"/>
            <a:chExt cx="10132000" cy="1999492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12700" cy="1999492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89069" y="1113418"/>
              <a:ext cx="9242931" cy="458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Public Sans"/>
                </a:rPr>
                <a:t>I love electronic gadgets. Loves to talk about tech forever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889069" y="125875"/>
              <a:ext cx="9242931" cy="565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 spc="37">
                  <a:solidFill>
                    <a:srgbClr val="FFFFFF"/>
                  </a:solidFill>
                  <a:latin typeface="Public Sans Bold"/>
                </a:rPr>
                <a:t>IM A TECH GURU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2C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535" t="0" r="3535" b="0"/>
          <a:stretch>
            <a:fillRect/>
          </a:stretch>
        </p:blipFill>
        <p:spPr>
          <a:xfrm flipH="false" flipV="false" rot="0">
            <a:off x="11906998" y="0"/>
            <a:ext cx="6381002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489168" y="3821179"/>
            <a:ext cx="8755419" cy="2644642"/>
            <a:chOff x="0" y="0"/>
            <a:chExt cx="11673892" cy="3526189"/>
          </a:xfrm>
        </p:grpSpPr>
        <p:sp>
          <p:nvSpPr>
            <p:cNvPr name="AutoShape 4" id="4"/>
            <p:cNvSpPr/>
            <p:nvPr/>
          </p:nvSpPr>
          <p:spPr>
            <a:xfrm rot="0">
              <a:off x="0" y="2162229"/>
              <a:ext cx="11673892" cy="1270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1673892" cy="14282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 spc="-140">
                  <a:solidFill>
                    <a:srgbClr val="FFFFFF"/>
                  </a:solidFill>
                  <a:latin typeface="Libre Baskerville"/>
                </a:rPr>
                <a:t>Thank You!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842219"/>
              <a:ext cx="11673892" cy="683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ublic Sans"/>
                </a:rPr>
                <a:t>Looking forward to meeting everyone!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6975" y="9372600"/>
            <a:ext cx="16900220" cy="2406376"/>
            <a:chOff x="0" y="0"/>
            <a:chExt cx="22533627" cy="320850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00025"/>
              <a:ext cx="22533627" cy="8091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31"/>
                </a:lnSpc>
              </a:pPr>
              <a:r>
                <a:rPr lang="en-US" sz="5024">
                  <a:solidFill>
                    <a:srgbClr val="FFFFFF"/>
                  </a:solidFill>
                  <a:latin typeface="Sacramento"/>
                </a:rPr>
                <a:t>If data is the new oil, then NLP gives everyone a drill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92410" y="2395400"/>
              <a:ext cx="21348806" cy="81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06"/>
                </a:lnSpc>
              </a:pPr>
              <a:r>
                <a:rPr lang="en-US" sz="3423" spc="588">
                  <a:solidFill>
                    <a:srgbClr val="FFFFFF"/>
                  </a:solidFill>
                  <a:latin typeface="Montserrat Classic"/>
                </a:rPr>
                <a:t>FROM THE MILLERS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19" t="0" r="13019" b="0"/>
          <a:stretch>
            <a:fillRect/>
          </a:stretch>
        </p:blipFill>
        <p:spPr>
          <a:xfrm flipH="false" flipV="false" rot="0">
            <a:off x="11481409" y="1675642"/>
            <a:ext cx="5139355" cy="693571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19200" y="2076157"/>
            <a:ext cx="9202511" cy="3638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1A2C5A"/>
                </a:solidFill>
                <a:latin typeface="Libre Baskerville"/>
              </a:rPr>
              <a:t>Hi again! Call me Jishnu and I'm a recent </a:t>
            </a:r>
            <a:r>
              <a:rPr lang="en-US" sz="6000">
                <a:solidFill>
                  <a:srgbClr val="A19C95"/>
                </a:solidFill>
                <a:latin typeface="Libre Baskerville"/>
              </a:rPr>
              <a:t>Computational Engineering</a:t>
            </a:r>
            <a:r>
              <a:rPr lang="en-US" sz="6000">
                <a:solidFill>
                  <a:srgbClr val="1A2C5A"/>
                </a:solidFill>
                <a:latin typeface="Libre Baskerville"/>
              </a:rPr>
              <a:t> graduate!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19200" y="6665887"/>
            <a:ext cx="7441746" cy="1311679"/>
            <a:chOff x="0" y="0"/>
            <a:chExt cx="9922329" cy="1748906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2700" cy="1748906"/>
            </a:xfrm>
            <a:prstGeom prst="rect">
              <a:avLst/>
            </a:prstGeom>
            <a:solidFill>
              <a:srgbClr val="252629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605971" y="275436"/>
              <a:ext cx="9316357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52629"/>
                  </a:solidFill>
                  <a:latin typeface="Public Sans"/>
                </a:rPr>
                <a:t>I'm a people person and I like helping others. I'm excited to dip my toes in the industry.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982227" y="4743371"/>
            <a:ext cx="1277073" cy="800257"/>
            <a:chOff x="0" y="0"/>
            <a:chExt cx="1702765" cy="1067010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702765" cy="1067010"/>
            </a:xfrm>
            <a:prstGeom prst="rect">
              <a:avLst/>
            </a:prstGeom>
            <a:solidFill>
              <a:srgbClr val="1A2C5A"/>
            </a:solidFill>
          </p:spPr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92840" y="375094"/>
              <a:ext cx="717085" cy="3168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4822" r="0" b="4771"/>
          <a:stretch>
            <a:fillRect/>
          </a:stretch>
        </p:blipFill>
        <p:spPr>
          <a:xfrm flipH="false" flipV="false" rot="0">
            <a:off x="9549061" y="0"/>
            <a:ext cx="8738939" cy="526994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4061" r="0" b="8253"/>
          <a:stretch>
            <a:fillRect/>
          </a:stretch>
        </p:blipFill>
        <p:spPr>
          <a:xfrm flipH="false" flipV="false" rot="0">
            <a:off x="0" y="5768234"/>
            <a:ext cx="8149628" cy="4518766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0127484" y="6294116"/>
            <a:ext cx="9525" cy="3240534"/>
          </a:xfrm>
          <a:prstGeom prst="rect">
            <a:avLst/>
          </a:prstGeom>
          <a:solidFill>
            <a:srgbClr val="1A2C5A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6163202" y="4857671"/>
            <a:ext cx="1277073" cy="800257"/>
            <a:chOff x="0" y="0"/>
            <a:chExt cx="1702765" cy="1067010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1702765" cy="1067010"/>
            </a:xfrm>
            <a:prstGeom prst="rect">
              <a:avLst/>
            </a:prstGeom>
            <a:solidFill>
              <a:srgbClr val="1A2C5A"/>
            </a:solidFill>
          </p:spPr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92840" y="375094"/>
              <a:ext cx="717085" cy="316821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713967" y="2042411"/>
            <a:ext cx="6578861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1A2C5A"/>
                </a:solidFill>
                <a:latin typeface="Libre Baskerville"/>
              </a:rPr>
              <a:t>Where</a:t>
            </a:r>
          </a:p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A2C5A"/>
                </a:solidFill>
                <a:latin typeface="Libre Baskerville"/>
              </a:rPr>
              <a:t>I am based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811816" y="6461925"/>
            <a:ext cx="5435090" cy="1958977"/>
            <a:chOff x="0" y="0"/>
            <a:chExt cx="7246787" cy="261197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599597"/>
              <a:ext cx="7246787" cy="1012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52629"/>
                  </a:solidFill>
                  <a:latin typeface="Public Sans"/>
                </a:rPr>
                <a:t>I moved to Germany to persue my masters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7246787" cy="12133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77"/>
                </a:lnSpc>
              </a:pPr>
              <a:r>
                <a:rPr lang="en-US" sz="2626" spc="39">
                  <a:solidFill>
                    <a:srgbClr val="1A2C5A"/>
                  </a:solidFill>
                  <a:latin typeface="Public Sans Bold"/>
                </a:rPr>
                <a:t>I was born and bought up in beautiful backwaters in </a:t>
              </a:r>
              <a:r>
                <a:rPr lang="en-US" sz="2626" spc="39">
                  <a:solidFill>
                    <a:srgbClr val="A19C95"/>
                  </a:solidFill>
                  <a:latin typeface="Public Sans Bold"/>
                </a:rPr>
                <a:t>Kerala</a:t>
              </a:r>
              <a:r>
                <a:rPr lang="en-US" sz="2626" spc="39">
                  <a:solidFill>
                    <a:srgbClr val="1A2C5A"/>
                  </a:solidFill>
                  <a:latin typeface="Public Sans Bold"/>
                </a:rPr>
                <a:t>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811816" y="8922775"/>
            <a:ext cx="5435090" cy="1109450"/>
            <a:chOff x="0" y="0"/>
            <a:chExt cx="7246787" cy="14792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81759"/>
              <a:ext cx="7246787" cy="497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7246787" cy="595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77"/>
                </a:lnSpc>
              </a:pPr>
              <a:r>
                <a:rPr lang="en-US" sz="2626" spc="39">
                  <a:solidFill>
                    <a:srgbClr val="1A2C5A"/>
                  </a:solidFill>
                  <a:latin typeface="Public Sans Bold"/>
                </a:rPr>
                <a:t>I currently live in </a:t>
              </a:r>
              <a:r>
                <a:rPr lang="en-US" sz="2626" spc="39">
                  <a:solidFill>
                    <a:srgbClr val="A19C95"/>
                  </a:solidFill>
                  <a:latin typeface="Public Sans Bold"/>
                </a:rPr>
                <a:t>Erlangen</a:t>
              </a:r>
              <a:r>
                <a:rPr lang="en-US" sz="2626" spc="39">
                  <a:solidFill>
                    <a:srgbClr val="1A2C5A"/>
                  </a:solidFill>
                  <a:latin typeface="Public Sans Bold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91623" y="7503824"/>
            <a:ext cx="860652" cy="163286"/>
            <a:chOff x="0" y="0"/>
            <a:chExt cx="2677583" cy="508000"/>
          </a:xfrm>
        </p:grpSpPr>
        <p:sp>
          <p:nvSpPr>
            <p:cNvPr name="Freeform 3" id="3"/>
            <p:cNvSpPr/>
            <p:nvPr/>
          </p:nvSpPr>
          <p:spPr>
            <a:xfrm>
              <a:off x="0" y="215900"/>
              <a:ext cx="2381673" cy="76200"/>
            </a:xfrm>
            <a:custGeom>
              <a:avLst/>
              <a:gdLst/>
              <a:ahLst/>
              <a:cxnLst/>
              <a:rect r="r" b="b" t="t" l="l"/>
              <a:pathLst>
                <a:path h="76200" w="2381673">
                  <a:moveTo>
                    <a:pt x="0" y="0"/>
                  </a:moveTo>
                  <a:lnTo>
                    <a:pt x="2381673" y="0"/>
                  </a:lnTo>
                  <a:lnTo>
                    <a:pt x="238167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A2C5A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2302933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A2C5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611825" y="7503824"/>
            <a:ext cx="860652" cy="163286"/>
            <a:chOff x="0" y="0"/>
            <a:chExt cx="2677583" cy="508000"/>
          </a:xfrm>
        </p:grpSpPr>
        <p:sp>
          <p:nvSpPr>
            <p:cNvPr name="Freeform 6" id="6"/>
            <p:cNvSpPr/>
            <p:nvPr/>
          </p:nvSpPr>
          <p:spPr>
            <a:xfrm>
              <a:off x="0" y="215900"/>
              <a:ext cx="2381673" cy="76200"/>
            </a:xfrm>
            <a:custGeom>
              <a:avLst/>
              <a:gdLst/>
              <a:ahLst/>
              <a:cxnLst/>
              <a:rect r="r" b="b" t="t" l="l"/>
              <a:pathLst>
                <a:path h="76200" w="2381673">
                  <a:moveTo>
                    <a:pt x="0" y="0"/>
                  </a:moveTo>
                  <a:lnTo>
                    <a:pt x="2381673" y="0"/>
                  </a:lnTo>
                  <a:lnTo>
                    <a:pt x="238167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A2C5A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2302933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A2C5A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alphaModFix amt="43999"/>
          </a:blip>
          <a:srcRect l="0" t="37734" r="0" b="10837"/>
          <a:stretch>
            <a:fillRect/>
          </a:stretch>
        </p:blipFill>
        <p:spPr>
          <a:xfrm flipH="false" flipV="false" rot="0">
            <a:off x="0" y="0"/>
            <a:ext cx="18288000" cy="5290433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555801" y="6840113"/>
            <a:ext cx="3407948" cy="2191868"/>
            <a:chOff x="0" y="0"/>
            <a:chExt cx="4543931" cy="292249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779250"/>
              <a:ext cx="4543931" cy="565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1A2C5A"/>
                  </a:solidFill>
                  <a:latin typeface="Public Sans"/>
                </a:rPr>
                <a:t>Highschool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31" cy="683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45">
                  <a:solidFill>
                    <a:srgbClr val="1A2C5A"/>
                  </a:solidFill>
                  <a:latin typeface="Public Sans Bold"/>
                </a:rPr>
                <a:t>2012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525777"/>
              <a:ext cx="4543931" cy="139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science</a:t>
              </a:r>
            </a:p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computer programming</a:t>
              </a:r>
            </a:p>
            <a:p>
              <a:pPr marL="431800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GPA: 9.5/10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924368" y="6840113"/>
            <a:ext cx="3931593" cy="2981328"/>
            <a:chOff x="0" y="0"/>
            <a:chExt cx="5242124" cy="397510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779250"/>
              <a:ext cx="5242124" cy="1149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1A2C5A"/>
                  </a:solidFill>
                  <a:latin typeface="Public Sans"/>
                </a:rPr>
                <a:t>Bachelors: Mechanical Engineering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5242124" cy="683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45">
                  <a:solidFill>
                    <a:srgbClr val="1A2C5A"/>
                  </a:solidFill>
                  <a:latin typeface="Public Sans Bold"/>
                </a:rPr>
                <a:t>2012 - 2016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109291"/>
              <a:ext cx="5242124" cy="1865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Simulation</a:t>
              </a:r>
            </a:p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Computational mathematics</a:t>
              </a:r>
            </a:p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Thermodynamics</a:t>
              </a:r>
            </a:p>
            <a:p>
              <a:pPr marL="431800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GPA: 7.9 / 10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445879" y="6840113"/>
            <a:ext cx="3994396" cy="2981328"/>
            <a:chOff x="0" y="0"/>
            <a:chExt cx="5325862" cy="397510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779250"/>
              <a:ext cx="5325862" cy="1149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1A2C5A"/>
                  </a:solidFill>
                  <a:latin typeface="Public Sans"/>
                </a:rPr>
                <a:t>Masters: Computational Engineering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76200"/>
              <a:ext cx="5325862" cy="683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45">
                  <a:solidFill>
                    <a:srgbClr val="1A2C5A"/>
                  </a:solidFill>
                  <a:latin typeface="Public Sans Bold"/>
                </a:rPr>
                <a:t>2018 - 2021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109291"/>
              <a:ext cx="5325862" cy="1865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Fluid Simulation</a:t>
              </a:r>
            </a:p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Machine Learning</a:t>
              </a:r>
            </a:p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High Performance computing</a:t>
              </a:r>
            </a:p>
            <a:p>
              <a:pPr marL="431800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GPA: 2.0 / 4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34173" y="1710519"/>
            <a:ext cx="14911983" cy="1912962"/>
            <a:chOff x="0" y="0"/>
            <a:chExt cx="19882643" cy="2550615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9525"/>
              <a:ext cx="19882643" cy="1634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1A2C5A"/>
                  </a:solidFill>
                  <a:latin typeface="Libre Baskerville"/>
                </a:rPr>
                <a:t>Educational Background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955626"/>
              <a:ext cx="19882643" cy="594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1A2C5A"/>
                  </a:solidFill>
                  <a:latin typeface="Public Sans"/>
                </a:rPr>
                <a:t>A quick history of the studies I've undertaken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6163202" y="4857671"/>
            <a:ext cx="1277073" cy="800257"/>
            <a:chOff x="0" y="0"/>
            <a:chExt cx="1702765" cy="1067010"/>
          </a:xfrm>
        </p:grpSpPr>
        <p:sp>
          <p:nvSpPr>
            <p:cNvPr name="AutoShape 25" id="25"/>
            <p:cNvSpPr/>
            <p:nvPr/>
          </p:nvSpPr>
          <p:spPr>
            <a:xfrm rot="0">
              <a:off x="0" y="0"/>
              <a:ext cx="1702765" cy="1067010"/>
            </a:xfrm>
            <a:prstGeom prst="rect">
              <a:avLst/>
            </a:prstGeom>
            <a:solidFill>
              <a:srgbClr val="1A2C5A"/>
            </a:solidFill>
          </p:spPr>
        </p:sp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92840" y="375094"/>
              <a:ext cx="717085" cy="3168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20098" y="7503824"/>
            <a:ext cx="860652" cy="163286"/>
            <a:chOff x="0" y="0"/>
            <a:chExt cx="2677583" cy="508000"/>
          </a:xfrm>
        </p:grpSpPr>
        <p:sp>
          <p:nvSpPr>
            <p:cNvPr name="Freeform 3" id="3"/>
            <p:cNvSpPr/>
            <p:nvPr/>
          </p:nvSpPr>
          <p:spPr>
            <a:xfrm>
              <a:off x="0" y="215900"/>
              <a:ext cx="2381673" cy="76200"/>
            </a:xfrm>
            <a:custGeom>
              <a:avLst/>
              <a:gdLst/>
              <a:ahLst/>
              <a:cxnLst/>
              <a:rect r="r" b="b" t="t" l="l"/>
              <a:pathLst>
                <a:path h="76200" w="2381673">
                  <a:moveTo>
                    <a:pt x="0" y="0"/>
                  </a:moveTo>
                  <a:lnTo>
                    <a:pt x="2381673" y="0"/>
                  </a:lnTo>
                  <a:lnTo>
                    <a:pt x="238167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A2C5A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2302933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A2C5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403075" y="7503824"/>
            <a:ext cx="860652" cy="163286"/>
            <a:chOff x="0" y="0"/>
            <a:chExt cx="2677583" cy="508000"/>
          </a:xfrm>
        </p:grpSpPr>
        <p:sp>
          <p:nvSpPr>
            <p:cNvPr name="Freeform 6" id="6"/>
            <p:cNvSpPr/>
            <p:nvPr/>
          </p:nvSpPr>
          <p:spPr>
            <a:xfrm>
              <a:off x="0" y="215900"/>
              <a:ext cx="2381673" cy="76200"/>
            </a:xfrm>
            <a:custGeom>
              <a:avLst/>
              <a:gdLst/>
              <a:ahLst/>
              <a:cxnLst/>
              <a:rect r="r" b="b" t="t" l="l"/>
              <a:pathLst>
                <a:path h="76200" w="2381673">
                  <a:moveTo>
                    <a:pt x="0" y="0"/>
                  </a:moveTo>
                  <a:lnTo>
                    <a:pt x="2381673" y="0"/>
                  </a:lnTo>
                  <a:lnTo>
                    <a:pt x="238167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A2C5A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2302933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A2C5A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alphaModFix amt="43999"/>
          </a:blip>
          <a:srcRect l="0" t="33989" r="0" b="26180"/>
          <a:stretch>
            <a:fillRect/>
          </a:stretch>
        </p:blipFill>
        <p:spPr>
          <a:xfrm flipH="false" flipV="false" rot="0">
            <a:off x="0" y="0"/>
            <a:ext cx="18288000" cy="4857671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295275" y="6840113"/>
            <a:ext cx="3813421" cy="2191868"/>
            <a:chOff x="0" y="0"/>
            <a:chExt cx="5084562" cy="292249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779250"/>
              <a:ext cx="5084562" cy="565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1A2C5A"/>
                  </a:solidFill>
                  <a:latin typeface="Public Sans"/>
                </a:rPr>
                <a:t>Global Aerosports: Intern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5084562" cy="683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45">
                  <a:solidFill>
                    <a:srgbClr val="1A2C5A"/>
                  </a:solidFill>
                  <a:latin typeface="Public Sans Bold"/>
                </a:rPr>
                <a:t>2016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525777"/>
              <a:ext cx="5084562" cy="139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RC Aeromodeling </a:t>
              </a:r>
            </a:p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Robotics</a:t>
              </a:r>
            </a:p>
            <a:p>
              <a:pPr marL="431800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Documentation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310766" y="6840113"/>
            <a:ext cx="3407948" cy="2191868"/>
            <a:chOff x="0" y="0"/>
            <a:chExt cx="4543931" cy="292249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779250"/>
              <a:ext cx="4543931" cy="565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1A2C5A"/>
                  </a:solidFill>
                  <a:latin typeface="Public Sans"/>
                </a:rPr>
                <a:t>Academic Assistant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4543931" cy="683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45">
                  <a:solidFill>
                    <a:srgbClr val="1A2C5A"/>
                  </a:solidFill>
                  <a:latin typeface="Public Sans Bold"/>
                </a:rPr>
                <a:t>2018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525777"/>
              <a:ext cx="4543931" cy="139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Matlab</a:t>
              </a:r>
            </a:p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App designing</a:t>
              </a:r>
            </a:p>
            <a:p>
              <a:pPr marL="431800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Virtualization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409121" y="6840113"/>
            <a:ext cx="3745784" cy="2191868"/>
            <a:chOff x="0" y="0"/>
            <a:chExt cx="4994378" cy="292249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779250"/>
              <a:ext cx="4994378" cy="565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1A2C5A"/>
                  </a:solidFill>
                  <a:latin typeface="Public Sans"/>
                </a:rPr>
                <a:t>Rokin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76200"/>
              <a:ext cx="4994378" cy="683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45">
                  <a:solidFill>
                    <a:srgbClr val="1A2C5A"/>
                  </a:solidFill>
                  <a:latin typeface="Public Sans Bold"/>
                </a:rPr>
                <a:t>04/2020 - 02/2021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525777"/>
              <a:ext cx="4994378" cy="139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NLP</a:t>
              </a:r>
            </a:p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Data analytics</a:t>
              </a:r>
            </a:p>
            <a:p>
              <a:pPr marL="431800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Cloud platform: GCP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34173" y="1710519"/>
            <a:ext cx="14911983" cy="1912962"/>
            <a:chOff x="0" y="0"/>
            <a:chExt cx="19882643" cy="2550615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9525"/>
              <a:ext cx="19882643" cy="1634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1A2C5A"/>
                  </a:solidFill>
                  <a:latin typeface="Libre Baskerville"/>
                </a:rPr>
                <a:t>Where I've Worked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955626"/>
              <a:ext cx="19882643" cy="594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1A2C5A"/>
                  </a:solidFill>
                  <a:latin typeface="Public Sans"/>
                </a:rPr>
                <a:t>A quick history of companies I've been with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6215290" y="4457543"/>
            <a:ext cx="1277073" cy="800257"/>
            <a:chOff x="0" y="0"/>
            <a:chExt cx="1702765" cy="1067010"/>
          </a:xfrm>
        </p:grpSpPr>
        <p:sp>
          <p:nvSpPr>
            <p:cNvPr name="AutoShape 25" id="25"/>
            <p:cNvSpPr/>
            <p:nvPr/>
          </p:nvSpPr>
          <p:spPr>
            <a:xfrm rot="0">
              <a:off x="0" y="0"/>
              <a:ext cx="1702765" cy="1067010"/>
            </a:xfrm>
            <a:prstGeom prst="rect">
              <a:avLst/>
            </a:prstGeom>
            <a:solidFill>
              <a:srgbClr val="1A2C5A"/>
            </a:solidFill>
          </p:spPr>
        </p:sp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92840" y="375094"/>
              <a:ext cx="717085" cy="316821"/>
            </a:xfrm>
            <a:prstGeom prst="rect">
              <a:avLst/>
            </a:prstGeom>
          </p:spPr>
        </p:pic>
      </p:grpSp>
      <p:grpSp>
        <p:nvGrpSpPr>
          <p:cNvPr name="Group 27" id="27"/>
          <p:cNvGrpSpPr/>
          <p:nvPr/>
        </p:nvGrpSpPr>
        <p:grpSpPr>
          <a:xfrm rot="0">
            <a:off x="8833014" y="7528317"/>
            <a:ext cx="860652" cy="163286"/>
            <a:chOff x="0" y="0"/>
            <a:chExt cx="2677583" cy="508000"/>
          </a:xfrm>
        </p:grpSpPr>
        <p:sp>
          <p:nvSpPr>
            <p:cNvPr name="Freeform 28" id="28"/>
            <p:cNvSpPr/>
            <p:nvPr/>
          </p:nvSpPr>
          <p:spPr>
            <a:xfrm>
              <a:off x="0" y="215900"/>
              <a:ext cx="2381673" cy="76200"/>
            </a:xfrm>
            <a:custGeom>
              <a:avLst/>
              <a:gdLst/>
              <a:ahLst/>
              <a:cxnLst/>
              <a:rect r="r" b="b" t="t" l="l"/>
              <a:pathLst>
                <a:path h="76200" w="2381673">
                  <a:moveTo>
                    <a:pt x="0" y="0"/>
                  </a:moveTo>
                  <a:lnTo>
                    <a:pt x="2381673" y="0"/>
                  </a:lnTo>
                  <a:lnTo>
                    <a:pt x="238167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A2C5A"/>
            </a:solidFill>
          </p:spPr>
        </p:sp>
        <p:sp>
          <p:nvSpPr>
            <p:cNvPr name="Freeform 29" id="29"/>
            <p:cNvSpPr/>
            <p:nvPr/>
          </p:nvSpPr>
          <p:spPr>
            <a:xfrm>
              <a:off x="2302933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1A2C5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766527" y="6840113"/>
            <a:ext cx="3509299" cy="2191868"/>
            <a:chOff x="0" y="0"/>
            <a:chExt cx="4679065" cy="2922491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779250"/>
              <a:ext cx="4679065" cy="565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1A2C5A"/>
                  </a:solidFill>
                  <a:latin typeface="Public Sans"/>
                </a:rPr>
                <a:t>Siemens Healthineers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-76200"/>
              <a:ext cx="4679065" cy="683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45">
                  <a:solidFill>
                    <a:srgbClr val="1A2C5A"/>
                  </a:solidFill>
                  <a:latin typeface="Public Sans Bold"/>
                </a:rPr>
                <a:t>11/2018 - 11/2019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1525777"/>
              <a:ext cx="4679065" cy="139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Scripting in Linux</a:t>
              </a:r>
            </a:p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Deep Learning</a:t>
              </a:r>
            </a:p>
            <a:p>
              <a:pPr marL="431800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A2C5A"/>
                  </a:solidFill>
                  <a:latin typeface="Public Sans"/>
                </a:rPr>
                <a:t>AWS cloud system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40129" y="407262"/>
            <a:ext cx="9525" cy="2075774"/>
          </a:xfrm>
          <a:prstGeom prst="rect">
            <a:avLst/>
          </a:prstGeom>
          <a:solidFill>
            <a:srgbClr val="25262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0129" y="5533695"/>
            <a:ext cx="6327594" cy="35592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741551" y="615028"/>
            <a:ext cx="4786294" cy="269229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074649" y="615028"/>
            <a:ext cx="3184651" cy="257319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274944" y="4522091"/>
            <a:ext cx="4984356" cy="279123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863997" y="4683333"/>
            <a:ext cx="3323216" cy="2629997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028700" y="495935"/>
            <a:ext cx="4571037" cy="1898428"/>
            <a:chOff x="0" y="0"/>
            <a:chExt cx="6094716" cy="253123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561244"/>
              <a:ext cx="6094716" cy="969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252629"/>
                  </a:solidFill>
                  <a:latin typeface="Public Sans"/>
                </a:rPr>
                <a:t>I dabble projects from different MOOC courses and Blogs.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6094716" cy="139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44">
                  <a:solidFill>
                    <a:srgbClr val="1A2C5A"/>
                  </a:solidFill>
                  <a:latin typeface="Public Sans Bold"/>
                </a:rPr>
                <a:t>Snapshots of my</a:t>
              </a:r>
            </a:p>
            <a:p>
              <a:pPr marL="0" indent="0" lvl="0">
                <a:lnSpc>
                  <a:spcPts val="4200"/>
                </a:lnSpc>
              </a:pPr>
              <a:r>
                <a:rPr lang="en-US" sz="3000" spc="44">
                  <a:solidFill>
                    <a:srgbClr val="A19C95"/>
                  </a:solidFill>
                  <a:latin typeface="Public Sans Bold"/>
                </a:rPr>
                <a:t>Side Projects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139238" y="4655202"/>
            <a:ext cx="9525" cy="881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321573" y="7707428"/>
            <a:ext cx="3214285" cy="58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Object detection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41551" y="7707428"/>
            <a:ext cx="3628859" cy="58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GPU programming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86443" y="3497801"/>
            <a:ext cx="4541403" cy="58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Sentiment classification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21068" y="3497801"/>
            <a:ext cx="3046954" cy="58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Fluid simulation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71705" y="9312877"/>
            <a:ext cx="3085971" cy="58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Trend detection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75124" y="9055719"/>
            <a:ext cx="8092898" cy="58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More projects at my </a:t>
            </a:r>
            <a:r>
              <a:rPr lang="en-US" sz="3400" u="sng">
                <a:solidFill>
                  <a:srgbClr val="1A2C5A"/>
                </a:solidFill>
                <a:latin typeface="Open Sans Light Bold"/>
              </a:rPr>
              <a:t>Webpage</a:t>
            </a:r>
            <a:r>
              <a:rPr lang="en-US" sz="3400" u="sng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or </a:t>
            </a:r>
            <a:r>
              <a:rPr lang="en-US" sz="3400" u="sng">
                <a:solidFill>
                  <a:srgbClr val="1A2C5A"/>
                </a:solidFill>
                <a:latin typeface="Open Sans Light Bold"/>
              </a:rPr>
              <a:t>Github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0" t="43096" r="0" b="43096"/>
          <a:stretch>
            <a:fillRect/>
          </a:stretch>
        </p:blipFill>
        <p:spPr>
          <a:xfrm flipH="false" flipV="false" rot="0">
            <a:off x="0" y="0"/>
            <a:ext cx="18288000" cy="378752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715652" y="3387399"/>
            <a:ext cx="1277073" cy="800257"/>
            <a:chOff x="0" y="0"/>
            <a:chExt cx="1702765" cy="106701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702765" cy="1067010"/>
            </a:xfrm>
            <a:prstGeom prst="rect">
              <a:avLst/>
            </a:prstGeom>
            <a:solidFill>
              <a:srgbClr val="1A2C5A"/>
            </a:solidFill>
          </p:spPr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92840" y="375094"/>
              <a:ext cx="717085" cy="316821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rot="0">
            <a:off x="0" y="3787528"/>
            <a:ext cx="18288000" cy="9525"/>
          </a:xfrm>
          <a:prstGeom prst="rect">
            <a:avLst/>
          </a:prstGeom>
          <a:solidFill>
            <a:srgbClr val="1A2C5A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028700" y="4848225"/>
            <a:ext cx="3750848" cy="2112545"/>
            <a:chOff x="0" y="0"/>
            <a:chExt cx="5001131" cy="2816726"/>
          </a:xfrm>
        </p:grpSpPr>
        <p:sp>
          <p:nvSpPr>
            <p:cNvPr name="AutoShape 8" id="8"/>
            <p:cNvSpPr/>
            <p:nvPr/>
          </p:nvSpPr>
          <p:spPr>
            <a:xfrm rot="0">
              <a:off x="0" y="1014286"/>
              <a:ext cx="5001131" cy="12700"/>
            </a:xfrm>
            <a:prstGeom prst="rect">
              <a:avLst/>
            </a:prstGeom>
            <a:solidFill>
              <a:srgbClr val="1A2C5A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04324"/>
              <a:ext cx="5001131" cy="1312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252629"/>
                  </a:solidFill>
                  <a:latin typeface="Public Sans"/>
                </a:rPr>
                <a:t>I love playing around with my friends. Its a perfect tool for de-stress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5001131" cy="565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 spc="37">
                  <a:solidFill>
                    <a:srgbClr val="1A2C5A"/>
                  </a:solidFill>
                  <a:latin typeface="Public Sans Bold"/>
                </a:rPr>
                <a:t>GAMING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232495" y="4848225"/>
            <a:ext cx="3750848" cy="2112545"/>
            <a:chOff x="0" y="0"/>
            <a:chExt cx="5001131" cy="281672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504324"/>
              <a:ext cx="5001131" cy="1312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252629"/>
                  </a:solidFill>
                  <a:latin typeface="Public Sans"/>
                </a:rPr>
                <a:t>Love to climb heights. This helps to keep the body fit and travel at same time.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5001131" cy="565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 spc="37">
                  <a:solidFill>
                    <a:srgbClr val="1A2C5A"/>
                  </a:solidFill>
                  <a:latin typeface="Public Sans Bold"/>
                </a:rPr>
                <a:t>HIKING</a:t>
              </a:r>
            </a:p>
          </p:txBody>
        </p:sp>
        <p:sp>
          <p:nvSpPr>
            <p:cNvPr name="AutoShape 14" id="14"/>
            <p:cNvSpPr/>
            <p:nvPr/>
          </p:nvSpPr>
          <p:spPr>
            <a:xfrm rot="0">
              <a:off x="0" y="1014286"/>
              <a:ext cx="5001131" cy="12700"/>
            </a:xfrm>
            <a:prstGeom prst="rect">
              <a:avLst/>
            </a:prstGeom>
            <a:solidFill>
              <a:srgbClr val="1A2C5A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260078" y="4724400"/>
            <a:ext cx="3750848" cy="2781869"/>
            <a:chOff x="0" y="0"/>
            <a:chExt cx="5001131" cy="370915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504324"/>
              <a:ext cx="5001131" cy="2204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252629"/>
                  </a:solidFill>
                  <a:latin typeface="Public Sans"/>
                </a:rPr>
                <a:t>Since the pandemic me and my friends bought some board games and since then the weekends have been always a game night.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5001131" cy="565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 spc="37">
                  <a:solidFill>
                    <a:srgbClr val="1A2C5A"/>
                  </a:solidFill>
                  <a:latin typeface="Public Sans Bold"/>
                </a:rPr>
                <a:t>BOARD GAME</a:t>
              </a:r>
            </a:p>
          </p:txBody>
        </p:sp>
        <p:sp>
          <p:nvSpPr>
            <p:cNvPr name="AutoShape 18" id="18"/>
            <p:cNvSpPr/>
            <p:nvPr/>
          </p:nvSpPr>
          <p:spPr>
            <a:xfrm rot="0">
              <a:off x="0" y="1014286"/>
              <a:ext cx="5001131" cy="12700"/>
            </a:xfrm>
            <a:prstGeom prst="rect">
              <a:avLst/>
            </a:prstGeom>
            <a:solidFill>
              <a:srgbClr val="1A2C5A"/>
            </a:solidFill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42648" y="7754147"/>
            <a:ext cx="4122951" cy="231916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612183" y="7754147"/>
            <a:ext cx="3198768" cy="239907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694225" y="7754147"/>
            <a:ext cx="3198768" cy="2399076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1204912" y="940081"/>
            <a:ext cx="13533664" cy="1764491"/>
            <a:chOff x="0" y="0"/>
            <a:chExt cx="18044886" cy="2352655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0"/>
              <a:ext cx="18044886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1A2C5A"/>
                  </a:solidFill>
                  <a:latin typeface="Libre Baskerville"/>
                </a:rPr>
                <a:t>What I Do During My Free Time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795972"/>
              <a:ext cx="18044886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52629"/>
                  </a:solidFill>
                  <a:latin typeface="Public Sans"/>
                </a:rPr>
                <a:t>Things that keep me occupied usually on weekends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002196" y="3651213"/>
            <a:ext cx="6846216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285769" y="3727854"/>
            <a:ext cx="7129046" cy="2831291"/>
            <a:chOff x="0" y="0"/>
            <a:chExt cx="9505395" cy="377505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9505395" cy="2641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500">
                  <a:solidFill>
                    <a:srgbClr val="FFFFFF"/>
                  </a:solidFill>
                  <a:latin typeface="Libre Baskerville"/>
                </a:rPr>
                <a:t>What You Can Come to Me For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218372"/>
              <a:ext cx="9505395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Public Sans"/>
                </a:rPr>
                <a:t>Please don't hesitate to reach out!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002196" y="1612679"/>
            <a:ext cx="6846216" cy="1531537"/>
            <a:chOff x="0" y="0"/>
            <a:chExt cx="9128288" cy="204204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45335"/>
              <a:ext cx="9128288" cy="139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Public Sans"/>
                </a:rPr>
                <a:t>Young, energetic and motivated engineer. Let me know how I can assist you with anything related to </a:t>
              </a:r>
              <a:r>
                <a:rPr lang="en-US" sz="2000">
                  <a:solidFill>
                    <a:srgbClr val="FFFFFF"/>
                  </a:solidFill>
                  <a:latin typeface="Public Sans Bold"/>
                </a:rPr>
                <a:t>machine learning</a:t>
              </a:r>
              <a:r>
                <a:rPr lang="en-US" sz="2000">
                  <a:solidFill>
                    <a:srgbClr val="FFFFFF"/>
                  </a:solidFill>
                  <a:latin typeface="Public Sans"/>
                </a:rPr>
                <a:t> and </a:t>
              </a:r>
              <a:r>
                <a:rPr lang="en-US" sz="2000">
                  <a:solidFill>
                    <a:srgbClr val="FFFFFF"/>
                  </a:solidFill>
                  <a:latin typeface="Public Sans Bold"/>
                </a:rPr>
                <a:t>NLP.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9128288" cy="517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34">
                  <a:solidFill>
                    <a:srgbClr val="FFFFFF"/>
                  </a:solidFill>
                  <a:latin typeface="Public Sans Bold"/>
                </a:rPr>
                <a:t>MY STRENGTHS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02196" y="4025607"/>
            <a:ext cx="6846216" cy="1883361"/>
            <a:chOff x="0" y="0"/>
            <a:chExt cx="9128288" cy="251114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645335"/>
              <a:ext cx="9128288" cy="1865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Public Sans"/>
                </a:rPr>
                <a:t>Currently learning more about B</a:t>
              </a:r>
              <a:r>
                <a:rPr lang="en-US" sz="2000">
                  <a:solidFill>
                    <a:srgbClr val="FFFFFF"/>
                  </a:solidFill>
                  <a:latin typeface="Public Sans Bold"/>
                </a:rPr>
                <a:t>ig data and ML production systems</a:t>
              </a:r>
              <a:r>
                <a:rPr lang="en-US" sz="2000">
                  <a:solidFill>
                    <a:srgbClr val="FFFFFF"/>
                  </a:solidFill>
                  <a:latin typeface="Public Sans"/>
                </a:rPr>
                <a:t>. These are the topics that directly leads to growth of ML. Also tech changes continuously and its important to stay up to date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9128288" cy="517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34">
                  <a:solidFill>
                    <a:srgbClr val="FFFFFF"/>
                  </a:solidFill>
                  <a:latin typeface="Public Sans Bold"/>
                </a:rPr>
                <a:t>CURRENTLY LEARNING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002196" y="7001084"/>
            <a:ext cx="6846216" cy="1530078"/>
            <a:chOff x="0" y="0"/>
            <a:chExt cx="9128288" cy="204010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640988"/>
              <a:ext cx="9128288" cy="1399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ublic Sans"/>
                </a:rPr>
                <a:t>If you want them, I will send or show you cat photos -</a:t>
              </a:r>
            </a:p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Public Sans"/>
                </a:rPr>
                <a:t>no questions asked. Sometimes, I may send or show them even if nobody asked and for that I apologize in advance.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9128288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34">
                  <a:solidFill>
                    <a:srgbClr val="FFFFFF"/>
                  </a:solidFill>
                  <a:latin typeface="Public Sans Bold"/>
                </a:rPr>
                <a:t>CAT PHOTOS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rot="0">
            <a:off x="10002196" y="6273837"/>
            <a:ext cx="6846216" cy="9525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25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002196" y="2634318"/>
            <a:ext cx="6846216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285769" y="3731887"/>
            <a:ext cx="7129046" cy="2823225"/>
            <a:chOff x="0" y="0"/>
            <a:chExt cx="9505395" cy="37643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9505395" cy="2631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500">
                  <a:solidFill>
                    <a:srgbClr val="FFFFFF"/>
                  </a:solidFill>
                  <a:latin typeface="Libre Baskerville"/>
                </a:rPr>
                <a:t>What I expect from Vencortex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208303"/>
              <a:ext cx="9505395" cy="555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002196" y="1111570"/>
            <a:ext cx="6846216" cy="827888"/>
            <a:chOff x="0" y="0"/>
            <a:chExt cx="9128288" cy="110385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45335"/>
              <a:ext cx="9128288" cy="458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Public Sans"/>
                </a:rPr>
                <a:t>Active roll in projects with flat heriarchies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9128288" cy="517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34">
                  <a:solidFill>
                    <a:srgbClr val="FFFFFF"/>
                  </a:solidFill>
                  <a:latin typeface="Public Sans Bold"/>
                </a:rPr>
                <a:t>EXCITING PROJECTS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02196" y="3161159"/>
            <a:ext cx="6846216" cy="1179713"/>
            <a:chOff x="0" y="0"/>
            <a:chExt cx="9128288" cy="157295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645335"/>
              <a:ext cx="9128288" cy="927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Public Sans"/>
                </a:rPr>
                <a:t>Peoples person- Integration with team like events and knowledge transfer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9128288" cy="517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34">
                  <a:solidFill>
                    <a:srgbClr val="FFFFFF"/>
                  </a:solidFill>
                  <a:latin typeface="Public Sans Bold"/>
                </a:rPr>
                <a:t>COMMUNICATIONS AND SUPPORT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002196" y="8141530"/>
            <a:ext cx="6846216" cy="1179713"/>
            <a:chOff x="0" y="0"/>
            <a:chExt cx="9128288" cy="157295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645335"/>
              <a:ext cx="9128288" cy="927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Public Sans"/>
                </a:rPr>
                <a:t>Reasonable income so that I can get more cats and send more cat videos.  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9128288" cy="517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34">
                  <a:solidFill>
                    <a:srgbClr val="FFFFFF"/>
                  </a:solidFill>
                  <a:latin typeface="Public Sans Bold"/>
                </a:rPr>
                <a:t>MONEY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rot="0">
            <a:off x="10002196" y="4858189"/>
            <a:ext cx="6846216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16" id="16"/>
          <p:cNvGrpSpPr/>
          <p:nvPr/>
        </p:nvGrpSpPr>
        <p:grpSpPr>
          <a:xfrm rot="0">
            <a:off x="10002196" y="5562573"/>
            <a:ext cx="6846216" cy="1179713"/>
            <a:chOff x="0" y="0"/>
            <a:chExt cx="9128288" cy="157295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645335"/>
              <a:ext cx="9128288" cy="927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Public Sans"/>
                </a:rPr>
                <a:t>Opportunities for training programs. Stay on par with latest tech, new challenges over time. MLops in future?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9128288" cy="517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34">
                  <a:solidFill>
                    <a:srgbClr val="FFFFFF"/>
                  </a:solidFill>
                  <a:latin typeface="Public Sans Bold"/>
                </a:rPr>
                <a:t>LEARN AND GROW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rot="0">
            <a:off x="10002196" y="7437145"/>
            <a:ext cx="6846216" cy="9525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DAEcA4lNquA</dc:identifier>
  <dcterms:modified xsi:type="dcterms:W3CDTF">2011-08-01T06:04:30Z</dcterms:modified>
  <cp:revision>1</cp:revision>
  <dc:title>pecha kucha Jishnu</dc:title>
</cp:coreProperties>
</file>